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34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53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9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991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95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508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45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04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88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68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99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41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547EE-28D7-43FE-AD12-3FF25B3948A9}" type="datetimeFigureOut">
              <a:rPr lang="pl-PL" smtClean="0"/>
              <a:t>2021-04-22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E299-D9E4-47FD-9F08-B36539C8E0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13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Instructions for sharing the presentation on the ZOOM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476626"/>
            <a:ext cx="9144000" cy="165576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 descr="Zoom for online teaching - Technology Enhanced Learn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772" y="3509963"/>
            <a:ext cx="2690812" cy="26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37016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1</a:t>
            </a:r>
            <a:r>
              <a:rPr lang="pl-PL" dirty="0" smtClean="0"/>
              <a:t>. </a:t>
            </a:r>
            <a:r>
              <a:rPr lang="en-US" dirty="0" smtClean="0"/>
              <a:t>To share a PowerPoint presentation, you must first open the PowerPoint application and switch between different windows to return to the ZOOM platform. </a:t>
            </a:r>
            <a:endParaRPr lang="pl-PL" dirty="0"/>
          </a:p>
        </p:txBody>
      </p:sp>
      <p:pic>
        <p:nvPicPr>
          <p:cNvPr id="4" name="Obraz 3" descr="مايكروسوفت باوربوينت - ويكيبيديا، الموسوعة الحرة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813" y="4098470"/>
            <a:ext cx="2295426" cy="225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</a:t>
            </a:r>
            <a:r>
              <a:rPr lang="pl-PL" dirty="0" smtClean="0"/>
              <a:t>. </a:t>
            </a:r>
            <a:r>
              <a:rPr lang="en-US" dirty="0" smtClean="0"/>
              <a:t>To share the screen, select the "Share Screen" button on the ZOOM bar.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690688"/>
            <a:ext cx="10934700" cy="5105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57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3. S</a:t>
            </a:r>
            <a:r>
              <a:rPr lang="en-US" dirty="0" smtClean="0"/>
              <a:t>elect the PowerPoint application with the document.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"/>
          <a:stretch/>
        </p:blipFill>
        <p:spPr bwMode="auto">
          <a:xfrm>
            <a:off x="212272" y="1825625"/>
            <a:ext cx="11576958" cy="503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4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4. </a:t>
            </a:r>
            <a:r>
              <a:rPr lang="en-US" dirty="0" smtClean="0"/>
              <a:t>Please check if audio sharing is enabled. If not - please select the "Share sound" button.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4" b="15119"/>
          <a:stretch/>
        </p:blipFill>
        <p:spPr bwMode="auto">
          <a:xfrm>
            <a:off x="838200" y="1825624"/>
            <a:ext cx="11353799" cy="503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5. </a:t>
            </a:r>
            <a:r>
              <a:rPr lang="en-US" dirty="0" smtClean="0"/>
              <a:t>Finally, click on "Share" and start the slideshow.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3" r="14741" b="21932"/>
          <a:stretch/>
        </p:blipFill>
        <p:spPr bwMode="auto">
          <a:xfrm>
            <a:off x="838200" y="1690688"/>
            <a:ext cx="9579429" cy="503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8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</Words>
  <Application>Microsoft Office PowerPoint</Application>
  <PresentationFormat>Panoramiczny</PresentationFormat>
  <Paragraphs>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Instructions for sharing the presentation on the ZOOM</vt:lpstr>
      <vt:lpstr>1. To share a PowerPoint presentation, you must first open the PowerPoint application and switch between different windows to return to the ZOOM platform. </vt:lpstr>
      <vt:lpstr>2. To share the screen, select the "Share Screen" button on the ZOOM bar. </vt:lpstr>
      <vt:lpstr>3. Select the PowerPoint application with the document. </vt:lpstr>
      <vt:lpstr>4. Please check if audio sharing is enabled. If not - please select the "Share sound" button. </vt:lpstr>
      <vt:lpstr>5. Finally, click on "Share" and start the slideshow.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sharing the presentation on the ZOOM</dc:title>
  <dc:creator>K Szymborska</dc:creator>
  <cp:lastModifiedBy>K M</cp:lastModifiedBy>
  <cp:revision>1</cp:revision>
  <dcterms:created xsi:type="dcterms:W3CDTF">2021-02-21T10:44:27Z</dcterms:created>
  <dcterms:modified xsi:type="dcterms:W3CDTF">2021-04-22T07:06:35Z</dcterms:modified>
</cp:coreProperties>
</file>